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j66odwbn7A3dMCPnMhO7x3v4G/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-2" y="6400800"/>
            <a:ext cx="9144004" cy="4572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9"/>
          <p:cNvSpPr txBox="1"/>
          <p:nvPr/>
        </p:nvSpPr>
        <p:spPr>
          <a:xfrm>
            <a:off x="-195263" y="6509305"/>
            <a:ext cx="9534525" cy="276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entury Gothic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LAKM</a:t>
            </a:r>
            <a:r>
              <a:rPr b="0" lang="en-US" sz="12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Ē</a:t>
            </a:r>
            <a:r>
              <a:rPr b="0" i="0" lang="en-US" sz="12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FASHION WEEK IN PARTNERSHIP WITH FDCI – </a:t>
            </a:r>
            <a:r>
              <a:rPr lang="en-US" sz="1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OCTOBER</a:t>
            </a:r>
            <a:r>
              <a:rPr b="0" i="0" lang="en-US" sz="12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2026 – NIF GLOBAL PRESENTS </a:t>
            </a:r>
            <a:r>
              <a:rPr b="0" lang="en-US" sz="12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GENNEXT DESIGNER PROGRAM</a:t>
            </a:r>
            <a:endParaRPr/>
          </a:p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6279548" y="6224225"/>
            <a:ext cx="273653" cy="264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>
            <p:ph idx="4294967295" type="title"/>
          </p:nvPr>
        </p:nvSpPr>
        <p:spPr>
          <a:xfrm>
            <a:off x="1943100" y="209875"/>
            <a:ext cx="6705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INSERT LABEL NAME</a:t>
            </a:r>
            <a:endParaRPr/>
          </a:p>
        </p:txBody>
      </p:sp>
      <p:sp>
        <p:nvSpPr>
          <p:cNvPr id="93" name="Google Shape;93;p1"/>
          <p:cNvSpPr txBox="1"/>
          <p:nvPr>
            <p:ph idx="4294967295" type="body"/>
          </p:nvPr>
        </p:nvSpPr>
        <p:spPr>
          <a:xfrm>
            <a:off x="144076" y="1369049"/>
            <a:ext cx="8686801" cy="5029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DESIGNER NAME:			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AGE:	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CITY:	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QUALIFICATION: </a:t>
            </a:r>
            <a:r>
              <a:rPr lang="en-US" sz="1200">
                <a:solidFill>
                  <a:srgbClr val="FF0000"/>
                </a:solidFill>
              </a:rPr>
              <a:t>Mention qualification, institute &amp; city </a:t>
            </a:r>
            <a:endParaRPr sz="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57"/>
              <a:buNone/>
            </a:pPr>
            <a:r>
              <a:rPr lang="en-US"/>
              <a:t>WORK EXPERIENCE: </a:t>
            </a:r>
            <a:r>
              <a:rPr lang="en-US">
                <a:solidFill>
                  <a:srgbClr val="FF0000"/>
                </a:solidFill>
              </a:rPr>
              <a:t>Mention company name, position &amp; no. of years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200"/>
              <a:t>NO. OF YEARS IN THE BUSINESS </a:t>
            </a:r>
            <a:r>
              <a:rPr lang="en-US" sz="1200">
                <a:solidFill>
                  <a:srgbClr val="FF0000"/>
                </a:solidFill>
              </a:rPr>
              <a:t>(your label): </a:t>
            </a:r>
            <a:endParaRPr sz="12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 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MEDIA COVERAGE (Magazine/Features/News):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rPr lang="en-US"/>
              <a:t> </a:t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00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57"/>
              <a:buNone/>
            </a:pPr>
            <a:r>
              <a:rPr lang="en-US"/>
              <a:t>COLLECTION CREATIVE DIRECTION  (NOT MORE THAN 40 WORDS):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57"/>
              <a:buNone/>
            </a:pPr>
            <a:r>
              <a:rPr lang="en-US"/>
              <a:t> TECHNIQUES &amp; FABRICS/TEXTILES USED: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57"/>
              <a:buNone/>
            </a:pPr>
            <a:r>
              <a:rPr lang="en-US"/>
              <a:t> POINTS OF SALE (STORES YOU ARE RETAILING AT):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57"/>
              <a:buNone/>
            </a:pPr>
            <a:r>
              <a:rPr lang="en-US"/>
              <a:t> PRICE RANGE: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7130343" y="201761"/>
            <a:ext cx="1816103" cy="1862142"/>
          </a:xfrm>
          <a:prstGeom prst="rect">
            <a:avLst/>
          </a:prstGeom>
          <a:solidFill>
            <a:srgbClr val="D9D9D9"/>
          </a:solidFill>
          <a:ln cap="flat" cmpd="sng" w="254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245911" y="896612"/>
            <a:ext cx="1584966" cy="472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INSERT DESIGNER PASSPORT PICTURE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/>
        </p:nvSpPr>
        <p:spPr>
          <a:xfrm>
            <a:off x="0" y="170076"/>
            <a:ext cx="9144000" cy="292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SKETCHES OF THE COLLECTION TO BE SHOWCASED AT THE UPCOMING SEASON</a:t>
            </a:r>
            <a:endParaRPr/>
          </a:p>
        </p:txBody>
      </p:sp>
      <p:grpSp>
        <p:nvGrpSpPr>
          <p:cNvPr id="101" name="Google Shape;101;p2"/>
          <p:cNvGrpSpPr/>
          <p:nvPr/>
        </p:nvGrpSpPr>
        <p:grpSpPr>
          <a:xfrm>
            <a:off x="490532" y="728339"/>
            <a:ext cx="6048383" cy="5334008"/>
            <a:chOff x="-1" y="-1"/>
            <a:chExt cx="6048382" cy="5334006"/>
          </a:xfrm>
        </p:grpSpPr>
        <p:sp>
          <p:nvSpPr>
            <p:cNvPr id="102" name="Google Shape;102;p2"/>
            <p:cNvSpPr/>
            <p:nvPr/>
          </p:nvSpPr>
          <p:spPr>
            <a:xfrm>
              <a:off x="-1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159251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079625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2185987" y="2371724"/>
              <a:ext cx="1676406" cy="370837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SKETCH 2 </a:t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4341814" y="2371724"/>
              <a:ext cx="1677992" cy="370837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SKETCH 3 </a:t>
              </a:r>
              <a:endParaRPr/>
            </a:p>
          </p:txBody>
        </p:sp>
      </p:grpSp>
      <p:sp>
        <p:nvSpPr>
          <p:cNvPr id="107" name="Google Shape;107;p2"/>
          <p:cNvSpPr txBox="1"/>
          <p:nvPr/>
        </p:nvSpPr>
        <p:spPr>
          <a:xfrm>
            <a:off x="573521" y="3104619"/>
            <a:ext cx="1661163" cy="345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SKETCH 1</a:t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6753224" y="728341"/>
            <a:ext cx="1887543" cy="5334005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6939891" y="3091919"/>
            <a:ext cx="1676403" cy="370837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SKETCH 4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oogle Shape;114;p3"/>
          <p:cNvGrpSpPr/>
          <p:nvPr/>
        </p:nvGrpSpPr>
        <p:grpSpPr>
          <a:xfrm>
            <a:off x="1297267" y="1166921"/>
            <a:ext cx="6549465" cy="4257688"/>
            <a:chOff x="-2" y="-3"/>
            <a:chExt cx="6549464" cy="4257686"/>
          </a:xfrm>
        </p:grpSpPr>
        <p:sp>
          <p:nvSpPr>
            <p:cNvPr id="115" name="Google Shape;115;p3"/>
            <p:cNvSpPr/>
            <p:nvPr/>
          </p:nvSpPr>
          <p:spPr>
            <a:xfrm>
              <a:off x="-2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6" name="Google Shape;116;p3"/>
            <p:cNvGrpSpPr/>
            <p:nvPr/>
          </p:nvGrpSpPr>
          <p:grpSpPr>
            <a:xfrm>
              <a:off x="3626865" y="-3"/>
              <a:ext cx="2922597" cy="4257686"/>
              <a:chOff x="-1" y="-1"/>
              <a:chExt cx="2922596" cy="4257684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-1" y="-1"/>
                <a:ext cx="2922596" cy="4257684"/>
              </a:xfrm>
              <a:prstGeom prst="rect">
                <a:avLst/>
              </a:prstGeom>
              <a:solidFill>
                <a:srgbClr val="FFFFFF"/>
              </a:solidFill>
              <a:ln cap="flat" cmpd="sng" w="25400">
                <a:solidFill>
                  <a:srgbClr val="BCBCB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45700" spcFirstLastPara="1" rIns="45700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 txBox="1"/>
              <p:nvPr/>
            </p:nvSpPr>
            <p:spPr>
              <a:xfrm>
                <a:off x="-1" y="1702123"/>
                <a:ext cx="2922596" cy="853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45700" spcFirstLastPara="1" rIns="45700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ENSEMBLE 1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PICTURE OF THE COLLECTION TO BE SHOWCASED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BACK VIEW FULL LENGTH IMAGE</a:t>
                </a:r>
                <a:endParaRPr/>
              </a:p>
            </p:txBody>
          </p:sp>
        </p:grpSp>
        <p:sp>
          <p:nvSpPr>
            <p:cNvPr id="119" name="Google Shape;119;p3"/>
            <p:cNvSpPr txBox="1"/>
            <p:nvPr/>
          </p:nvSpPr>
          <p:spPr>
            <a:xfrm>
              <a:off x="53147" y="1702120"/>
              <a:ext cx="2816294" cy="853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ENSEMBLE 1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PICTURE OF THE COLLECTION TO BE SHOWCASED</a:t>
              </a:r>
              <a:b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</a:b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FRONT VIEW FULL LENGTH IMAGE</a:t>
              </a:r>
              <a:endParaRPr/>
            </a:p>
          </p:txBody>
        </p:sp>
      </p:grpSp>
      <p:sp>
        <p:nvSpPr>
          <p:cNvPr id="120" name="Google Shape;120;p3"/>
          <p:cNvSpPr txBox="1"/>
          <p:nvPr/>
        </p:nvSpPr>
        <p:spPr>
          <a:xfrm>
            <a:off x="1264918" y="5674100"/>
            <a:ext cx="6549461" cy="472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PRICE RANGE: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FABRIC &amp; TECHNIQUE USED:</a:t>
            </a:r>
            <a:endParaRPr/>
          </a:p>
        </p:txBody>
      </p:sp>
      <p:sp>
        <p:nvSpPr>
          <p:cNvPr id="121" name="Google Shape;121;p3"/>
          <p:cNvSpPr txBox="1"/>
          <p:nvPr/>
        </p:nvSpPr>
        <p:spPr>
          <a:xfrm>
            <a:off x="-198606" y="132603"/>
            <a:ext cx="9144000" cy="538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IMAGES OF THE COLLECTION TO BE SHOWCASED AT THE UPCOMING SEASON</a:t>
            </a:r>
            <a:b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/>
          <p:nvPr/>
        </p:nvSpPr>
        <p:spPr>
          <a:xfrm>
            <a:off x="363113" y="290563"/>
            <a:ext cx="8354584" cy="345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1 – IMAGES OF THE DETAILS ON THE GARMENTS</a:t>
            </a:r>
            <a:endParaRPr/>
          </a:p>
        </p:txBody>
      </p:sp>
      <p:grpSp>
        <p:nvGrpSpPr>
          <p:cNvPr id="127" name="Google Shape;127;p4"/>
          <p:cNvGrpSpPr/>
          <p:nvPr/>
        </p:nvGrpSpPr>
        <p:grpSpPr>
          <a:xfrm>
            <a:off x="218224" y="1550014"/>
            <a:ext cx="2464422" cy="3791422"/>
            <a:chOff x="0" y="-2"/>
            <a:chExt cx="2464421" cy="3791420"/>
          </a:xfrm>
        </p:grpSpPr>
        <p:sp>
          <p:nvSpPr>
            <p:cNvPr id="128" name="Google Shape;128;p4"/>
            <p:cNvSpPr/>
            <p:nvPr/>
          </p:nvSpPr>
          <p:spPr>
            <a:xfrm>
              <a:off x="0" y="-2"/>
              <a:ext cx="2464421" cy="3791420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78056" y="1579730"/>
              <a:ext cx="2308306" cy="1107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ENSEMBLE 1</a:t>
              </a:r>
              <a:b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</a:br>
              <a:r>
                <a:rPr b="0" lang="en-US" sz="11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IMAGE OF THE ORNAMENTATION / DETAILED WORK – UNIQUE DETAILING / TECHNIQUES / PRINTS / EMBROIDERY </a:t>
              </a:r>
              <a:endParaRPr/>
            </a:p>
          </p:txBody>
        </p:sp>
      </p:grpSp>
      <p:sp>
        <p:nvSpPr>
          <p:cNvPr id="130" name="Google Shape;130;p4"/>
          <p:cNvSpPr/>
          <p:nvPr/>
        </p:nvSpPr>
        <p:spPr>
          <a:xfrm>
            <a:off x="3308196" y="1550016"/>
            <a:ext cx="2464421" cy="3791416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6404516" y="1550016"/>
            <a:ext cx="2464421" cy="3791416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 txBox="1"/>
          <p:nvPr/>
        </p:nvSpPr>
        <p:spPr>
          <a:xfrm>
            <a:off x="3379902" y="3129746"/>
            <a:ext cx="2308307" cy="110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1</a:t>
            </a:r>
            <a:b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 OF THE ORNAMENTATION / DETAILED WORK – UNIQUE DETAILING / TECHNIQUES / PRINTS / EMBROIDERY </a:t>
            </a:r>
            <a:endParaRPr/>
          </a:p>
        </p:txBody>
      </p:sp>
      <p:sp>
        <p:nvSpPr>
          <p:cNvPr id="133" name="Google Shape;133;p4"/>
          <p:cNvSpPr txBox="1"/>
          <p:nvPr/>
        </p:nvSpPr>
        <p:spPr>
          <a:xfrm>
            <a:off x="6482574" y="3129746"/>
            <a:ext cx="2308306" cy="110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1</a:t>
            </a:r>
            <a:b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 OF THE ORNAMENTATION / DETAILED WORK – UNIQUE DETAILING / TECHNIQUES / PRINTS / EMBROIDERY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5"/>
          <p:cNvGrpSpPr/>
          <p:nvPr/>
        </p:nvGrpSpPr>
        <p:grpSpPr>
          <a:xfrm>
            <a:off x="1297267" y="1166921"/>
            <a:ext cx="6549465" cy="4257688"/>
            <a:chOff x="-2" y="-3"/>
            <a:chExt cx="6549464" cy="4257686"/>
          </a:xfrm>
        </p:grpSpPr>
        <p:sp>
          <p:nvSpPr>
            <p:cNvPr id="139" name="Google Shape;139;p5"/>
            <p:cNvSpPr/>
            <p:nvPr/>
          </p:nvSpPr>
          <p:spPr>
            <a:xfrm>
              <a:off x="-2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0" name="Google Shape;140;p5"/>
            <p:cNvGrpSpPr/>
            <p:nvPr/>
          </p:nvGrpSpPr>
          <p:grpSpPr>
            <a:xfrm>
              <a:off x="3626865" y="-3"/>
              <a:ext cx="2922597" cy="4257686"/>
              <a:chOff x="-1" y="-1"/>
              <a:chExt cx="2922596" cy="4257684"/>
            </a:xfrm>
          </p:grpSpPr>
          <p:sp>
            <p:nvSpPr>
              <p:cNvPr id="141" name="Google Shape;141;p5"/>
              <p:cNvSpPr/>
              <p:nvPr/>
            </p:nvSpPr>
            <p:spPr>
              <a:xfrm>
                <a:off x="-1" y="-1"/>
                <a:ext cx="2922596" cy="4257684"/>
              </a:xfrm>
              <a:prstGeom prst="rect">
                <a:avLst/>
              </a:prstGeom>
              <a:solidFill>
                <a:srgbClr val="FFFFFF"/>
              </a:solidFill>
              <a:ln cap="flat" cmpd="sng" w="25400">
                <a:solidFill>
                  <a:srgbClr val="BCBCB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45700" spcFirstLastPara="1" rIns="45700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5"/>
              <p:cNvSpPr txBox="1"/>
              <p:nvPr/>
            </p:nvSpPr>
            <p:spPr>
              <a:xfrm>
                <a:off x="-1" y="1702123"/>
                <a:ext cx="2922596" cy="853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45700" spcFirstLastPara="1" rIns="45700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ENSEMBLE 2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PICTURE OF THE COLLECTION TO BE SHOWCASED</a:t>
                </a:r>
                <a:br>
                  <a:rPr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</a:br>
                <a:r>
                  <a:rPr b="1" lang="en-US" sz="12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BACK VIEW FULL LENGTH IMAGE</a:t>
                </a:r>
                <a:endParaRPr/>
              </a:p>
            </p:txBody>
          </p:sp>
        </p:grpSp>
        <p:sp>
          <p:nvSpPr>
            <p:cNvPr id="143" name="Google Shape;143;p5"/>
            <p:cNvSpPr txBox="1"/>
            <p:nvPr/>
          </p:nvSpPr>
          <p:spPr>
            <a:xfrm>
              <a:off x="53147" y="1702120"/>
              <a:ext cx="2816294" cy="853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ENSEMBLE 2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PICTURE OF THE COLLECTION TO BE SHOWCASED</a:t>
              </a:r>
              <a:b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</a:b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FRONT VIEW FULL LENGTH IMAGE</a:t>
              </a:r>
              <a:endParaRPr/>
            </a:p>
          </p:txBody>
        </p:sp>
      </p:grpSp>
      <p:sp>
        <p:nvSpPr>
          <p:cNvPr id="144" name="Google Shape;144;p5"/>
          <p:cNvSpPr txBox="1"/>
          <p:nvPr/>
        </p:nvSpPr>
        <p:spPr>
          <a:xfrm>
            <a:off x="1264919" y="5674100"/>
            <a:ext cx="2575562" cy="472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PRICE RANGE: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FABRIC &amp; TECHNIQUE USED:</a:t>
            </a:r>
            <a:endParaRPr/>
          </a:p>
        </p:txBody>
      </p:sp>
      <p:sp>
        <p:nvSpPr>
          <p:cNvPr id="145" name="Google Shape;145;p5"/>
          <p:cNvSpPr txBox="1"/>
          <p:nvPr/>
        </p:nvSpPr>
        <p:spPr>
          <a:xfrm>
            <a:off x="-177421" y="211182"/>
            <a:ext cx="9321421" cy="7848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IMAGES OF THE COLLECTION TO BE SHOWCASED AT THE UPCOMING SEASON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 txBox="1"/>
          <p:nvPr/>
        </p:nvSpPr>
        <p:spPr>
          <a:xfrm>
            <a:off x="394708" y="277700"/>
            <a:ext cx="8354584" cy="345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2 – IMAGES OF THE DETAILS ON THE GARMENTS</a:t>
            </a:r>
            <a:endParaRPr/>
          </a:p>
        </p:txBody>
      </p:sp>
      <p:grpSp>
        <p:nvGrpSpPr>
          <p:cNvPr id="151" name="Google Shape;151;p6"/>
          <p:cNvGrpSpPr/>
          <p:nvPr/>
        </p:nvGrpSpPr>
        <p:grpSpPr>
          <a:xfrm>
            <a:off x="211872" y="1550014"/>
            <a:ext cx="2464424" cy="3791422"/>
            <a:chOff x="-1" y="-2"/>
            <a:chExt cx="2464422" cy="3791420"/>
          </a:xfrm>
        </p:grpSpPr>
        <p:sp>
          <p:nvSpPr>
            <p:cNvPr id="152" name="Google Shape;152;p6"/>
            <p:cNvSpPr/>
            <p:nvPr/>
          </p:nvSpPr>
          <p:spPr>
            <a:xfrm>
              <a:off x="-1" y="-2"/>
              <a:ext cx="2464422" cy="3791420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6"/>
            <p:cNvSpPr txBox="1"/>
            <p:nvPr/>
          </p:nvSpPr>
          <p:spPr>
            <a:xfrm>
              <a:off x="78056" y="1579730"/>
              <a:ext cx="2308305" cy="1107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ENSEMBLE 2</a:t>
              </a:r>
              <a:br>
                <a:rPr b="1"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</a:br>
              <a:r>
                <a:rPr b="0" lang="en-US" sz="11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IMAGE OF THE ORNAMENTATION / DETAILED WORK – UNIQUE DETAILING / TECHNIQUES / PRINTS / EMBROIDERY </a:t>
              </a:r>
              <a:endParaRPr/>
            </a:p>
          </p:txBody>
        </p:sp>
      </p:grpSp>
      <p:sp>
        <p:nvSpPr>
          <p:cNvPr id="154" name="Google Shape;154;p6"/>
          <p:cNvSpPr/>
          <p:nvPr/>
        </p:nvSpPr>
        <p:spPr>
          <a:xfrm>
            <a:off x="3308196" y="1550016"/>
            <a:ext cx="2464421" cy="3791416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6404516" y="1550016"/>
            <a:ext cx="2464421" cy="3791416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3417847" y="3127874"/>
            <a:ext cx="2308306" cy="110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2</a:t>
            </a:r>
            <a:b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 OF THE ORNAMENTATION / DETAILED WORK – UNIQUE DETAILING / TECHNIQUES / PRINTS / EMBROIDERY </a:t>
            </a:r>
            <a:endParaRPr/>
          </a:p>
        </p:txBody>
      </p:sp>
      <p:sp>
        <p:nvSpPr>
          <p:cNvPr id="157" name="Google Shape;157;p6"/>
          <p:cNvSpPr txBox="1"/>
          <p:nvPr/>
        </p:nvSpPr>
        <p:spPr>
          <a:xfrm>
            <a:off x="6467705" y="3127874"/>
            <a:ext cx="2308306" cy="110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ENSEMBLE 2</a:t>
            </a:r>
            <a:br>
              <a:rPr b="1"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 OF THE ORNAMENTATION / DETAILED WORK – UNIQUE DETAILING / TECHNIQUES / PRINTS / EMBROIDERY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7"/>
          <p:cNvGrpSpPr/>
          <p:nvPr/>
        </p:nvGrpSpPr>
        <p:grpSpPr>
          <a:xfrm>
            <a:off x="92068" y="1300159"/>
            <a:ext cx="8959860" cy="4257685"/>
            <a:chOff x="-1" y="-1"/>
            <a:chExt cx="8959858" cy="4257683"/>
          </a:xfrm>
        </p:grpSpPr>
        <p:sp>
          <p:nvSpPr>
            <p:cNvPr id="163" name="Google Shape;163;p7"/>
            <p:cNvSpPr/>
            <p:nvPr/>
          </p:nvSpPr>
          <p:spPr>
            <a:xfrm>
              <a:off x="-1" y="-1"/>
              <a:ext cx="2922591" cy="4257683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6037265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3003549" y="-1"/>
              <a:ext cx="2922594" cy="4257683"/>
            </a:xfrm>
            <a:prstGeom prst="rect">
              <a:avLst/>
            </a:prstGeom>
            <a:solidFill>
              <a:srgbClr val="FFFFFF"/>
            </a:solidFill>
            <a:ln cap="flat" cmpd="sng" w="25400">
              <a:solidFill>
                <a:srgbClr val="BCBCB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7"/>
            <p:cNvSpPr txBox="1"/>
            <p:nvPr/>
          </p:nvSpPr>
          <p:spPr>
            <a:xfrm>
              <a:off x="182051" y="1892619"/>
              <a:ext cx="2610824" cy="47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PICTURE FROM YOUR PREVIOUS COLLECTION</a:t>
              </a:r>
              <a:endParaRPr/>
            </a:p>
          </p:txBody>
        </p:sp>
        <p:sp>
          <p:nvSpPr>
            <p:cNvPr id="167" name="Google Shape;167;p7"/>
            <p:cNvSpPr txBox="1"/>
            <p:nvPr/>
          </p:nvSpPr>
          <p:spPr>
            <a:xfrm>
              <a:off x="3153967" y="1892619"/>
              <a:ext cx="2505724" cy="47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PICTURE FROM YOUR PREVIOUS COLLECTION</a:t>
              </a:r>
              <a:endParaRPr/>
            </a:p>
          </p:txBody>
        </p:sp>
        <p:sp>
          <p:nvSpPr>
            <p:cNvPr id="168" name="Google Shape;168;p7"/>
            <p:cNvSpPr txBox="1"/>
            <p:nvPr/>
          </p:nvSpPr>
          <p:spPr>
            <a:xfrm>
              <a:off x="6241917" y="1892619"/>
              <a:ext cx="2505725" cy="47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PICTURE FROM YOUR PREVIOUS COLLECTION</a:t>
              </a:r>
              <a:endParaRPr/>
            </a:p>
          </p:txBody>
        </p:sp>
      </p:grpSp>
      <p:sp>
        <p:nvSpPr>
          <p:cNvPr id="169" name="Google Shape;169;p7"/>
          <p:cNvSpPr txBox="1"/>
          <p:nvPr/>
        </p:nvSpPr>
        <p:spPr>
          <a:xfrm>
            <a:off x="394708" y="251373"/>
            <a:ext cx="8354584" cy="345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IMAGES OF THE PREVIOUS COLLECTION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2022-11-09T07:01:38Z</dcterms:created>
  <dc:creator>Mehuli Mehta (Consultant)</dc:creator>
</cp:coreProperties>
</file>